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59" r:id="rId4"/>
    <p:sldId id="262" r:id="rId5"/>
    <p:sldId id="264" r:id="rId6"/>
  </p:sldIdLst>
  <p:sldSz cx="12192000" cy="6858000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0000CC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940" y="7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7D1582FC-B252-41DC-AB0F-942D05979741}" type="datetimeFigureOut">
              <a:rPr lang="zh-TW" altLang="en-US"/>
              <a:pPr>
                <a:defRPr/>
              </a:pPr>
              <a:t>2025/9/26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Calibri" pitchFamily="34" charset="0"/>
              </a:defRPr>
            </a:lvl1pPr>
          </a:lstStyle>
          <a:p>
            <a:fld id="{FD7731C4-4E88-4537-B662-B28B3C4F37A5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13432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731C4-4E88-4537-B662-B28B3C4F37A5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73191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1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TW" altLang="en-US"/>
          </a:p>
        </p:txBody>
      </p:sp>
      <p:sp>
        <p:nvSpPr>
          <p:cNvPr id="7172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79D983A-D55E-4272-ADF5-8ABC413499A4}" type="slidenum">
              <a:rPr lang="zh-TW" altLang="en-US">
                <a:latin typeface="Arial" charset="0"/>
              </a:rPr>
              <a:pPr/>
              <a:t>2</a:t>
            </a:fld>
            <a:endParaRPr lang="zh-TW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27981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6" descr="IMPACT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" y="1"/>
            <a:ext cx="3215217" cy="887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15695D-2451-4BBD-AA47-CDF89411B02D}" type="datetimeFigureOut">
              <a:rPr lang="zh-TW" altLang="en-US"/>
              <a:pPr>
                <a:defRPr/>
              </a:pPr>
              <a:t>2025/9/26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93EC41-7C86-4D31-A0E3-B19333C2BC7C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8943C5-0A3D-4335-AA17-69493162B23E}" type="datetimeFigureOut">
              <a:rPr lang="zh-TW" altLang="en-US"/>
              <a:pPr>
                <a:defRPr/>
              </a:pPr>
              <a:t>2025/9/26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AD5641-193E-464E-A1F0-316ABDD828AA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6EA8A9-8C4E-4681-AAB5-CCDEB97A76B6}" type="datetimeFigureOut">
              <a:rPr lang="zh-TW" altLang="en-US"/>
              <a:pPr>
                <a:defRPr/>
              </a:pPr>
              <a:t>2025/9/26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333938-D175-4C8E-B693-9D8601A9BCA2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6" descr="IMPACT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2741872" cy="83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EECF7D-9D9F-4762-9A5F-6CEA72C1C7DC}" type="datetimeFigureOut">
              <a:rPr lang="zh-TW" altLang="en-US"/>
              <a:pPr>
                <a:defRPr/>
              </a:pPr>
              <a:t>2025/9/26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EC31D1-5884-4E71-9B35-06D21BEA1271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D84565-AD22-487C-88D3-F5266CC814AC}" type="datetimeFigureOut">
              <a:rPr lang="zh-TW" altLang="en-US"/>
              <a:pPr>
                <a:defRPr/>
              </a:pPr>
              <a:t>2025/9/26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26D4A3-C19B-4506-A205-924FE74FA237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8EF027-F83F-44B5-A038-BF66E6DD68AC}" type="datetimeFigureOut">
              <a:rPr lang="zh-TW" altLang="en-US"/>
              <a:pPr>
                <a:defRPr/>
              </a:pPr>
              <a:t>2025/9/26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E454C6-718D-4C3C-9FBB-23F8216BFD73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8653AE-FB95-4AC6-85DD-126B707A0500}" type="datetimeFigureOut">
              <a:rPr lang="zh-TW" altLang="en-US"/>
              <a:pPr>
                <a:defRPr/>
              </a:pPr>
              <a:t>2025/9/26</a:t>
            </a:fld>
            <a:endParaRPr lang="zh-TW" altLang="en-US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1FFDD5-EC11-408F-BD5C-4D2C9CBF9B0C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A86063-1C11-4547-A76B-8126C7B0DE01}" type="datetimeFigureOut">
              <a:rPr lang="zh-TW" altLang="en-US"/>
              <a:pPr>
                <a:defRPr/>
              </a:pPr>
              <a:t>2025/9/26</a:t>
            </a:fld>
            <a:endParaRPr lang="zh-TW" altLang="en-US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D51E89-3D10-4923-8B72-5F43A115F857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706CCD-3AA4-42C1-8630-83140B4C9599}" type="datetimeFigureOut">
              <a:rPr lang="zh-TW" altLang="en-US"/>
              <a:pPr>
                <a:defRPr/>
              </a:pPr>
              <a:t>2025/9/26</a:t>
            </a:fld>
            <a:endParaRPr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6D4DFF-EBCD-4282-89D8-415400FE9269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60E5A5-62B1-4855-A743-861AD057D180}" type="datetimeFigureOut">
              <a:rPr lang="zh-TW" altLang="en-US"/>
              <a:pPr>
                <a:defRPr/>
              </a:pPr>
              <a:t>2025/9/26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F5C826-6F30-4461-9D81-1785414B6A78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ED7726-6B25-4053-9E64-85A92BE90CD9}" type="datetimeFigureOut">
              <a:rPr lang="zh-TW" altLang="en-US"/>
              <a:pPr>
                <a:defRPr/>
              </a:pPr>
              <a:t>2025/9/26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94C9BC-60D5-4A2D-AECC-95E78E80DD5F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609600" y="1600203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kumimoji="0"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724B213-7789-44A5-94C0-5342B50F2452}" type="datetimeFigureOut">
              <a:rPr lang="zh-TW" altLang="en-US"/>
              <a:pPr>
                <a:defRPr/>
              </a:pPr>
              <a:t>2025/9/26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kumimoji="0"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9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2FF2684A-CD9D-4315-87CE-006B6EDECCBC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89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  <a:ea typeface="新細明體" pitchFamily="18" charset="-120"/>
        </a:defRPr>
      </a:lvl5pPr>
      <a:lvl6pPr marL="3429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  <a:ea typeface="新細明體" pitchFamily="18" charset="-120"/>
        </a:defRPr>
      </a:lvl6pPr>
      <a:lvl7pPr marL="6858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  <a:ea typeface="新細明體" pitchFamily="18" charset="-120"/>
        </a:defRPr>
      </a:lvl7pPr>
      <a:lvl8pPr marL="10287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  <a:ea typeface="新細明體" pitchFamily="18" charset="-120"/>
        </a:defRPr>
      </a:lvl8pPr>
      <a:lvl9pPr marL="13716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  <a:ea typeface="新細明體" pitchFamily="18" charset="-12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ervice@impact.org.tw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1"/>
          <p:cNvSpPr txBox="1">
            <a:spLocks/>
          </p:cNvSpPr>
          <p:nvPr/>
        </p:nvSpPr>
        <p:spPr bwMode="auto">
          <a:xfrm>
            <a:off x="1634121" y="5481229"/>
            <a:ext cx="1339454" cy="436959"/>
          </a:xfrm>
          <a:prstGeom prst="rect">
            <a:avLst/>
          </a:prstGeom>
          <a:noFill/>
          <a:ln w="9525">
            <a:solidFill>
              <a:schemeClr val="tx1"/>
            </a:solidFill>
            <a:prstDash val="dashDot"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sz="1500" dirty="0">
                <a:latin typeface="Times New Roman" pitchFamily="18" charset="0"/>
                <a:ea typeface="+mj-ea"/>
                <a:cs typeface="Times New Roman" pitchFamily="18" charset="0"/>
              </a:rPr>
              <a:t>Logo of Affiliation </a:t>
            </a:r>
            <a:endParaRPr kumimoji="0" lang="zh-TW" altLang="en-US" sz="1500" dirty="0"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8" name="內容版面配置區 5"/>
          <p:cNvSpPr>
            <a:spLocks noGrp="1"/>
          </p:cNvSpPr>
          <p:nvPr>
            <p:ph idx="1"/>
          </p:nvPr>
        </p:nvSpPr>
        <p:spPr>
          <a:xfrm>
            <a:off x="2973575" y="2852936"/>
            <a:ext cx="7350914" cy="3394472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None/>
              <a:defRPr/>
            </a:pPr>
            <a:r>
              <a:rPr lang="en-US" altLang="zh-TW" sz="2700" b="1" dirty="0">
                <a:latin typeface="Times New Roman" pitchFamily="18" charset="0"/>
                <a:cs typeface="Times New Roman" pitchFamily="18" charset="0"/>
              </a:rPr>
              <a:t>TOPIC: </a:t>
            </a:r>
            <a:r>
              <a:rPr lang="en-US" altLang="zh-TW" sz="27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XXXXXXXXXX</a:t>
            </a:r>
          </a:p>
          <a:p>
            <a:pPr eaLnBrk="1" fontAlgn="auto" hangingPunct="1">
              <a:spcAft>
                <a:spcPts val="0"/>
              </a:spcAft>
              <a:buNone/>
              <a:defRPr/>
            </a:pPr>
            <a:r>
              <a:rPr lang="en-US" altLang="zh-TW" sz="2700" b="1" dirty="0">
                <a:latin typeface="Times New Roman" pitchFamily="18" charset="0"/>
                <a:cs typeface="Times New Roman" pitchFamily="18" charset="0"/>
              </a:rPr>
              <a:t>REPORTER: </a:t>
            </a:r>
            <a:r>
              <a:rPr lang="en-US" altLang="zh-TW" sz="27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Cindy Lee</a:t>
            </a:r>
            <a:endParaRPr lang="en-US" altLang="zh-TW" sz="2700" b="1" dirty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None/>
              <a:defRPr/>
            </a:pPr>
            <a:r>
              <a:rPr lang="en-US" altLang="zh-TW" sz="2700" b="1" dirty="0">
                <a:latin typeface="Times New Roman" pitchFamily="18" charset="0"/>
                <a:cs typeface="Times New Roman" pitchFamily="18" charset="0"/>
              </a:rPr>
              <a:t>AFFILIATION: </a:t>
            </a:r>
            <a:r>
              <a:rPr lang="en-US" altLang="zh-TW" sz="21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Department of Power Mechanical Engineering,  TPCA</a:t>
            </a:r>
          </a:p>
          <a:p>
            <a:pPr eaLnBrk="1" fontAlgn="auto" hangingPunct="1">
              <a:spcAft>
                <a:spcPts val="0"/>
              </a:spcAft>
              <a:buNone/>
              <a:defRPr/>
            </a:pPr>
            <a:r>
              <a:rPr lang="en-US" altLang="zh-TW" sz="2700" b="1" dirty="0">
                <a:latin typeface="Times New Roman" pitchFamily="18" charset="0"/>
                <a:cs typeface="Times New Roman" pitchFamily="18" charset="0"/>
              </a:rPr>
              <a:t>Email:</a:t>
            </a:r>
            <a:r>
              <a:rPr lang="en-US" altLang="zh-TW" sz="27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TW" sz="21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service@impact.org.tw</a:t>
            </a:r>
            <a:r>
              <a:rPr lang="en-US" altLang="zh-TW" sz="21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fontAlgn="auto" hangingPunct="1">
              <a:spcAft>
                <a:spcPts val="0"/>
              </a:spcAft>
              <a:buNone/>
              <a:defRPr/>
            </a:pPr>
            <a:r>
              <a:rPr lang="en-US" altLang="zh-TW" sz="21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</a:t>
            </a:r>
            <a:r>
              <a:rPr lang="en-US" altLang="zh-TW" sz="2100" b="1" dirty="0">
                <a:latin typeface="Times New Roman" pitchFamily="18" charset="0"/>
                <a:cs typeface="Times New Roman" pitchFamily="18" charset="0"/>
              </a:rPr>
              <a:t>Paper Code: </a:t>
            </a:r>
            <a:r>
              <a:rPr lang="en-US" altLang="zh-TW" sz="2100" b="1" i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TW001</a:t>
            </a:r>
          </a:p>
          <a:p>
            <a:pPr algn="r" eaLnBrk="1" fontAlgn="auto" hangingPunct="1">
              <a:spcAft>
                <a:spcPts val="0"/>
              </a:spcAft>
              <a:buNone/>
              <a:defRPr/>
            </a:pPr>
            <a:r>
              <a:rPr lang="en-US" altLang="zh-TW" sz="2100" b="1" dirty="0">
                <a:latin typeface="Times New Roman" pitchFamily="18" charset="0"/>
                <a:cs typeface="Times New Roman" pitchFamily="18" charset="0"/>
              </a:rPr>
              <a:t>   Date: </a:t>
            </a:r>
            <a:r>
              <a:rPr lang="en-US" altLang="zh-TW" sz="2100" b="1" i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Wed. , Oct. 22, 2025</a:t>
            </a:r>
          </a:p>
          <a:p>
            <a:pPr eaLnBrk="1" fontAlgn="auto" hangingPunct="1">
              <a:spcAft>
                <a:spcPts val="0"/>
              </a:spcAft>
              <a:buNone/>
              <a:defRPr/>
            </a:pPr>
            <a:endParaRPr lang="en-US" altLang="zh-TW" i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None/>
              <a:defRPr/>
            </a:pPr>
            <a:endParaRPr lang="zh-TW" altLang="en-US" dirty="0"/>
          </a:p>
        </p:txBody>
      </p:sp>
      <p:pic>
        <p:nvPicPr>
          <p:cNvPr id="2" name="圖片 1" descr="一張含有 文字, 螢幕擷取畫面, 電子藍, 馬若雷勒藍 的圖片&#10;&#10;AI 產生的內容可能不正確。">
            <a:extLst>
              <a:ext uri="{FF2B5EF4-FFF2-40B4-BE49-F238E27FC236}">
                <a16:creationId xmlns:a16="http://schemas.microsoft.com/office/drawing/2014/main" id="{1827A1A7-C4E3-8F3F-93D8-9ED22D2B174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5889"/>
            <a:ext cx="12192000" cy="24003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標題 1"/>
          <p:cNvSpPr>
            <a:spLocks noGrp="1"/>
          </p:cNvSpPr>
          <p:nvPr>
            <p:ph type="title"/>
          </p:nvPr>
        </p:nvSpPr>
        <p:spPr>
          <a:xfrm>
            <a:off x="4274344" y="1017986"/>
            <a:ext cx="4071938" cy="589359"/>
          </a:xfrm>
        </p:spPr>
        <p:txBody>
          <a:bodyPr/>
          <a:lstStyle/>
          <a:p>
            <a:pPr eaLnBrk="1" hangingPunct="1"/>
            <a:r>
              <a:rPr lang="en-US" altLang="zh-TW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OUTLINE</a:t>
            </a:r>
            <a:endParaRPr lang="zh-TW" altLang="en-US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3470673" y="2035969"/>
          <a:ext cx="5518547" cy="260628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6268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917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438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/>
                        <a:t>1</a:t>
                      </a:r>
                      <a:endParaRPr lang="zh-TW" alt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9" marR="68579" marT="34293" marB="34293"/>
                </a:tc>
                <a:tc>
                  <a:txBody>
                    <a:bodyPr/>
                    <a:lstStyle/>
                    <a:p>
                      <a:r>
                        <a:rPr lang="en-US" altLang="zh-TW" sz="2400" dirty="0"/>
                        <a:t>INTRODUCTION</a:t>
                      </a:r>
                      <a:endParaRPr lang="zh-TW" alt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9" marR="68579" marT="34293" marB="3429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438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/>
                        <a:t>2</a:t>
                      </a:r>
                      <a:endParaRPr lang="zh-TW" alt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9" marR="68579" marT="34293" marB="34293"/>
                </a:tc>
                <a:tc>
                  <a:txBody>
                    <a:bodyPr/>
                    <a:lstStyle/>
                    <a:p>
                      <a:r>
                        <a:rPr lang="en-US" altLang="zh-TW" sz="2400" dirty="0"/>
                        <a:t>XXXXXXX</a:t>
                      </a:r>
                      <a:endParaRPr lang="zh-TW" alt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9" marR="68579" marT="34293" marB="3429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438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/>
                        <a:t>3</a:t>
                      </a:r>
                      <a:endParaRPr lang="zh-TW" alt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9" marR="68579" marT="34293" marB="34293"/>
                </a:tc>
                <a:tc>
                  <a:txBody>
                    <a:bodyPr/>
                    <a:lstStyle/>
                    <a:p>
                      <a:r>
                        <a:rPr lang="en-US" altLang="zh-TW" sz="2400" dirty="0"/>
                        <a:t>XXXXXXX</a:t>
                      </a:r>
                      <a:endParaRPr lang="zh-TW" alt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9" marR="68579" marT="34293" marB="3429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438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/>
                        <a:t>4</a:t>
                      </a:r>
                      <a:endParaRPr lang="zh-TW" alt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9" marR="68579" marT="34293" marB="34293"/>
                </a:tc>
                <a:tc>
                  <a:txBody>
                    <a:bodyPr/>
                    <a:lstStyle/>
                    <a:p>
                      <a:r>
                        <a:rPr lang="en-US" altLang="zh-TW" sz="2400" dirty="0"/>
                        <a:t>XXXXXXX</a:t>
                      </a:r>
                      <a:endParaRPr lang="zh-TW" alt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9" marR="68579" marT="34293" marB="34293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438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/>
                        <a:t>5</a:t>
                      </a:r>
                      <a:endParaRPr lang="zh-TW" alt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9" marR="68579" marT="34293" marB="34293"/>
                </a:tc>
                <a:tc>
                  <a:txBody>
                    <a:bodyPr/>
                    <a:lstStyle/>
                    <a:p>
                      <a:r>
                        <a:rPr lang="en-US" altLang="zh-TW" sz="2400" dirty="0"/>
                        <a:t>CONCLUSION</a:t>
                      </a:r>
                      <a:endParaRPr lang="zh-TW" alt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9" marR="68579" marT="34293" marB="34293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438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/>
                        <a:t>6</a:t>
                      </a:r>
                      <a:endParaRPr lang="zh-TW" alt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9" marR="68579" marT="34293" marB="34293"/>
                </a:tc>
                <a:tc>
                  <a:txBody>
                    <a:bodyPr/>
                    <a:lstStyle/>
                    <a:p>
                      <a:r>
                        <a:rPr lang="en-US" altLang="zh-TW" sz="2400" dirty="0"/>
                        <a:t>QUESTION &amp; ANSWER</a:t>
                      </a:r>
                      <a:endParaRPr lang="zh-TW" alt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9" marR="68579" marT="34293" marB="34293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標題 1"/>
          <p:cNvSpPr txBox="1">
            <a:spLocks/>
          </p:cNvSpPr>
          <p:nvPr/>
        </p:nvSpPr>
        <p:spPr bwMode="auto">
          <a:xfrm>
            <a:off x="1667509" y="5461398"/>
            <a:ext cx="1178719" cy="43696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Dot"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sz="1500" dirty="0">
                <a:latin typeface="Times New Roman" pitchFamily="18" charset="0"/>
                <a:ea typeface="+mj-ea"/>
                <a:cs typeface="Times New Roman" pitchFamily="18" charset="0"/>
              </a:rPr>
              <a:t>Logo of Affiliation </a:t>
            </a:r>
            <a:endParaRPr kumimoji="0" lang="zh-TW" altLang="en-US" sz="1500" dirty="0"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170" name="投影片編號版面配置區 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ED790D7-6080-4640-ACA1-951F7373FCE7}" type="slidenum">
              <a:rPr lang="zh-TW" altLang="en-US"/>
              <a:pPr/>
              <a:t>2</a:t>
            </a:fld>
            <a:endParaRPr lang="zh-TW" altLang="en-US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SUBTITLE</a:t>
            </a:r>
            <a:endParaRPr lang="zh-TW" altLang="en-US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5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>
                <a:latin typeface="Times New Roman" pitchFamily="18" charset="0"/>
                <a:cs typeface="Times New Roman" pitchFamily="18" charset="0"/>
              </a:rPr>
              <a:t>Content</a:t>
            </a:r>
          </a:p>
          <a:p>
            <a:pPr eaLnBrk="1" hangingPunct="1">
              <a:buFont typeface="Arial" charset="0"/>
              <a:buNone/>
            </a:pPr>
            <a:endParaRPr lang="zh-TW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4"/>
          <p:cNvSpPr txBox="1"/>
          <p:nvPr/>
        </p:nvSpPr>
        <p:spPr>
          <a:xfrm>
            <a:off x="4542225" y="2839639"/>
            <a:ext cx="3107553" cy="1015663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sz="6000" b="1" cap="all" dirty="0">
                <a:ln w="0"/>
                <a:solidFill>
                  <a:srgbClr val="0000CC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ea typeface="+mn-ea"/>
              </a:rPr>
              <a:t>Q &amp; A</a:t>
            </a:r>
            <a:endParaRPr kumimoji="0" lang="zh-TW" altLang="en-US" sz="6000" b="1" cap="all" dirty="0">
              <a:ln w="0"/>
              <a:solidFill>
                <a:srgbClr val="0000CC"/>
              </a:solidFill>
              <a:effectLst>
                <a:reflection blurRad="12700" stA="50000" endPos="50000" dist="5000" dir="5400000" sy="-100000" rotWithShape="0"/>
              </a:effectLst>
              <a:latin typeface="+mn-lt"/>
              <a:ea typeface="+mn-ea"/>
            </a:endParaRPr>
          </a:p>
        </p:txBody>
      </p:sp>
      <p:sp>
        <p:nvSpPr>
          <p:cNvPr id="4" name="標題 1"/>
          <p:cNvSpPr txBox="1">
            <a:spLocks/>
          </p:cNvSpPr>
          <p:nvPr/>
        </p:nvSpPr>
        <p:spPr bwMode="auto">
          <a:xfrm>
            <a:off x="1613503" y="5461399"/>
            <a:ext cx="1178719" cy="436959"/>
          </a:xfrm>
          <a:prstGeom prst="rect">
            <a:avLst/>
          </a:prstGeom>
          <a:noFill/>
          <a:ln w="9525">
            <a:solidFill>
              <a:schemeClr val="tx1"/>
            </a:solidFill>
            <a:prstDash val="dashDot"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sz="1500" dirty="0">
                <a:latin typeface="Times New Roman" pitchFamily="18" charset="0"/>
                <a:ea typeface="+mj-ea"/>
                <a:cs typeface="Times New Roman" pitchFamily="18" charset="0"/>
              </a:rPr>
              <a:t>Logo of Affiliation </a:t>
            </a:r>
            <a:endParaRPr kumimoji="0" lang="zh-TW" altLang="en-US" sz="1500" dirty="0"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9220" name="投影片編號版面配置區 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11917E2-AB1A-4B25-ACD8-15DA39ABB50D}" type="slidenum">
              <a:rPr lang="zh-TW" altLang="en-US"/>
              <a:pPr/>
              <a:t>4</a:t>
            </a:fld>
            <a:endParaRPr lang="zh-TW" altLang="en-US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投影片編號版面配置區 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11917E2-AB1A-4B25-ACD8-15DA39ABB50D}" type="slidenum">
              <a:rPr lang="zh-TW" altLang="en-US"/>
              <a:pPr/>
              <a:t>5</a:t>
            </a:fld>
            <a:endParaRPr lang="zh-TW" altLang="en-US"/>
          </a:p>
        </p:txBody>
      </p:sp>
      <p:sp>
        <p:nvSpPr>
          <p:cNvPr id="6" name="內容版面配置區 2"/>
          <p:cNvSpPr txBox="1">
            <a:spLocks/>
          </p:cNvSpPr>
          <p:nvPr/>
        </p:nvSpPr>
        <p:spPr bwMode="auto">
          <a:xfrm>
            <a:off x="3293864" y="3320988"/>
            <a:ext cx="5604272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25000" lnSpcReduction="20000"/>
          </a:bodyPr>
          <a:lstStyle>
            <a:lvl1pPr marL="257175" indent="-257175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13" indent="-2143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kumimoji="0" lang="en-US" altLang="zh-TW" sz="12000" b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The End</a:t>
            </a:r>
          </a:p>
          <a:p>
            <a:pPr algn="ctr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kumimoji="0" lang="en-US" altLang="zh-TW" sz="12000" b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Thank you!</a:t>
            </a:r>
            <a:endParaRPr kumimoji="0" lang="en-US" altLang="zh-TW" sz="10800" b="1">
              <a:solidFill>
                <a:srgbClr val="898989"/>
              </a:solidFill>
              <a:latin typeface="Cambria Math" pitchFamily="18" charset="0"/>
            </a:endParaRP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kumimoji="0" lang="en-US" altLang="zh-TW" sz="10800" b="1" i="1">
              <a:solidFill>
                <a:srgbClr val="898989"/>
              </a:solidFill>
              <a:latin typeface="Cambria Math" pitchFamily="18" charset="0"/>
            </a:endParaRPr>
          </a:p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kumimoji="0" lang="en-US" altLang="zh-TW" sz="8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IMPACT 2025</a:t>
            </a:r>
          </a:p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kumimoji="0" lang="en-US" altLang="zh-TW" sz="8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Oct. 21 (Tue.) – 24 (Fri.)</a:t>
            </a:r>
          </a:p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kumimoji="0" lang="en-US" altLang="zh-TW" sz="8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Taipei Nangang Exhibition Hall</a:t>
            </a: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 typeface="Arial" charset="0"/>
              <a:buNone/>
              <a:defRPr/>
            </a:pPr>
            <a:endParaRPr kumimoji="0" lang="en-US" altLang="zh-TW" sz="108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kumimoji="0" lang="zh-TW" altLang="en-US" sz="3000" b="1" dirty="0">
              <a:solidFill>
                <a:srgbClr val="898989"/>
              </a:solidFill>
              <a:latin typeface="Cambria Math" pitchFamily="18" charset="0"/>
            </a:endParaRPr>
          </a:p>
        </p:txBody>
      </p:sp>
      <p:pic>
        <p:nvPicPr>
          <p:cNvPr id="3" name="圖片 2" descr="一張含有 文字, 螢幕擷取畫面, 電子藍, 馬若雷勒藍 的圖片&#10;&#10;AI 產生的內容可能不正確。">
            <a:extLst>
              <a:ext uri="{FF2B5EF4-FFF2-40B4-BE49-F238E27FC236}">
                <a16:creationId xmlns:a16="http://schemas.microsoft.com/office/drawing/2014/main" id="{2F1E625A-D38C-951C-4C82-12DB2F482F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5889"/>
            <a:ext cx="121920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9717289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97</Words>
  <Application>Microsoft Office PowerPoint</Application>
  <PresentationFormat>寬螢幕</PresentationFormat>
  <Paragraphs>36</Paragraphs>
  <Slides>5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Arial</vt:lpstr>
      <vt:lpstr>Calibri</vt:lpstr>
      <vt:lpstr>Cambria Math</vt:lpstr>
      <vt:lpstr>Times New Roman</vt:lpstr>
      <vt:lpstr>Office 佈景主題</vt:lpstr>
      <vt:lpstr>PowerPoint 簡報</vt:lpstr>
      <vt:lpstr>OUTLINE</vt:lpstr>
      <vt:lpstr>SUBTITLE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TPCA</dc:creator>
  <cp:lastModifiedBy>台灣電路板協會 TPCA</cp:lastModifiedBy>
  <cp:revision>42</cp:revision>
  <dcterms:created xsi:type="dcterms:W3CDTF">2012-01-17T01:51:06Z</dcterms:created>
  <dcterms:modified xsi:type="dcterms:W3CDTF">2025-09-26T02:13:14Z</dcterms:modified>
</cp:coreProperties>
</file>